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8" r:id="rId2"/>
    <p:sldId id="277" r:id="rId3"/>
    <p:sldId id="278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847" y="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91307-1CAD-2F89-BB94-76B82D3DF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104837-8B9B-16DA-14B4-C40429898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E400D-45E2-30EA-88F3-224490014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5EEBD-1C5B-430D-B31D-5ECA0DE874FE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92340-B687-97CB-39BD-7641E3B07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1A93E-766C-5755-30CE-4D4FA4D74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481C1-A7EF-4C50-AAA1-A910DEC4E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38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32612-619D-E7F7-61CA-68B2A5A7C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DF17FD-561F-9B43-D61D-BCB65DB841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5AD6C-19BB-8B0C-AEF6-3374D4ADC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5EEBD-1C5B-430D-B31D-5ECA0DE874FE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C484D-B182-F436-D97D-CE01FE027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5E163-6433-F576-DFB4-E7F685990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481C1-A7EF-4C50-AAA1-A910DEC4E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63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2349B3-068F-986F-BD32-BD74F50DDA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CE598-7ACD-A40D-F9C6-74999C7D8B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3C895-0595-1421-CE38-B51FC8858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5EEBD-1C5B-430D-B31D-5ECA0DE874FE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832C1-4F2B-8BB3-A073-9311F7C4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61D17-7247-12F1-4E82-FAD77D7C1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481C1-A7EF-4C50-AAA1-A910DEC4E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717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8354A-1FFA-AD55-258F-73B5F6682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2340A-49BB-0EA4-9BBE-F518980F8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F3606-375C-873A-2A11-114348041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5EEBD-1C5B-430D-B31D-5ECA0DE874FE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BD407-0535-17DE-3812-E56FED7F5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CD2E6-D547-0475-68F1-0B6268331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481C1-A7EF-4C50-AAA1-A910DEC4E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403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3F48C-21DA-843A-EA04-82ADF16B1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8551D-E225-2B1B-20FD-DF82C200E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6728E-542F-9233-2509-98DE57C2C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5EEBD-1C5B-430D-B31D-5ECA0DE874FE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787FEE-2AA4-CFE9-BDA4-A6DB14D98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54420-0793-F38B-B453-6C1D6F7C2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481C1-A7EF-4C50-AAA1-A910DEC4E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380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CA4C-1EEB-3CBE-9AD1-A8083E6EC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079F3-7D7C-178F-2FB2-2DBBA3B43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5ED45D-8220-93B7-0F4A-CE5B8CB924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60DDD9-BF02-EFAC-1A33-3CE32AA04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5EEBD-1C5B-430D-B31D-5ECA0DE874FE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1A63EE-FC9A-D1C5-CE2A-2147A434F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FDAD2-E4CA-F443-6ECC-FF8DAF41C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481C1-A7EF-4C50-AAA1-A910DEC4E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10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F5992-BBB2-E992-1F56-0D8FD25E6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B07AA-E043-D409-EDEE-6BF41A37D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DEFA3-B687-611B-95CC-E113F3DD76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9B9514-D2C4-F730-C6F2-8E5CAA2FC3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C47562-3F94-37DA-7E36-47B68620C5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35FC3C-DF32-9446-1603-B1A6022E5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5EEBD-1C5B-430D-B31D-5ECA0DE874FE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A83DB5-7202-1489-7157-CFA58C2D9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1E12A3-E9AA-054B-00DC-E97F3A7DA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481C1-A7EF-4C50-AAA1-A910DEC4E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19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64B09-8F98-938C-3C55-BA0B08151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D7BF16-7B79-5520-7D47-332B8FDBA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5EEBD-1C5B-430D-B31D-5ECA0DE874FE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44BBFD-4344-E003-13CC-4CE9E348F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7907FC-F222-8976-2D77-43FC9459A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481C1-A7EF-4C50-AAA1-A910DEC4E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34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BA06B6-D7FD-7EE7-0EB4-1038F06F9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5EEBD-1C5B-430D-B31D-5ECA0DE874FE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1D2380-2C9E-411C-7B4F-F6D071050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BE22C-E97D-3C3E-3360-6C793CF76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481C1-A7EF-4C50-AAA1-A910DEC4E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832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18DAB-EBB3-4A66-9D4F-86F7757AA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B70B2-9D85-F5B1-8C8D-C4940AF32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E05A0-536D-5637-DA80-9CBE23AB86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1AF628-6E90-64FC-8E1B-AF535E325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5EEBD-1C5B-430D-B31D-5ECA0DE874FE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BB20F8-354E-80CD-3EE2-08383B579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B917D1-C894-DD5A-A397-2A3F52374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481C1-A7EF-4C50-AAA1-A910DEC4E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273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D11DE-EC3A-8C86-EAF9-C33B88940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25CE7D-84C8-2B34-D6D7-58B17C82C6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938B9-FFF9-6C5D-294C-E4C7B1AF30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F31CF3-8924-D154-272E-5C57A6E88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5EEBD-1C5B-430D-B31D-5ECA0DE874FE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D6E850-88CD-F7FE-9626-7C781E933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D6A70-C6D0-A742-7F03-F506ADCF8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481C1-A7EF-4C50-AAA1-A910DEC4E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318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C20700-7FDA-4CA7-3FCA-9AFE75500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BB21C-7F98-D926-6C05-A22FFBB90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54C0A-71E3-6410-FF85-5782A5554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C5EEBD-1C5B-430D-B31D-5ECA0DE874FE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CB4F3-C36D-F4F2-CE74-E2775DEE3D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31269-08F1-BB8B-8CCE-0A7D6997DB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481C1-A7EF-4C50-AAA1-A910DEC4E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83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967A4-9538-7B78-16E4-5A32FCA90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9F4114-DF46-32C0-7D0C-811A33665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591" y="0"/>
            <a:ext cx="97208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949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B5E7F-D906-2F1A-D9B3-69D85E309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E692CF-FBDF-1A56-F2B3-3391DA0F3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886"/>
            <a:ext cx="12192000" cy="653022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D1F91B6-7835-A5C5-6A7F-7FD1F84351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626877"/>
              </p:ext>
            </p:extLst>
          </p:nvPr>
        </p:nvGraphicFramePr>
        <p:xfrm>
          <a:off x="124976" y="4516244"/>
          <a:ext cx="35382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4550">
                  <a:extLst>
                    <a:ext uri="{9D8B030D-6E8A-4147-A177-3AD203B41FA5}">
                      <a16:colId xmlns:a16="http://schemas.microsoft.com/office/drawing/2014/main" val="2713138415"/>
                    </a:ext>
                  </a:extLst>
                </a:gridCol>
                <a:gridCol w="884550">
                  <a:extLst>
                    <a:ext uri="{9D8B030D-6E8A-4147-A177-3AD203B41FA5}">
                      <a16:colId xmlns:a16="http://schemas.microsoft.com/office/drawing/2014/main" val="2860632065"/>
                    </a:ext>
                  </a:extLst>
                </a:gridCol>
                <a:gridCol w="884550">
                  <a:extLst>
                    <a:ext uri="{9D8B030D-6E8A-4147-A177-3AD203B41FA5}">
                      <a16:colId xmlns:a16="http://schemas.microsoft.com/office/drawing/2014/main" val="306112799"/>
                    </a:ext>
                  </a:extLst>
                </a:gridCol>
                <a:gridCol w="884550">
                  <a:extLst>
                    <a:ext uri="{9D8B030D-6E8A-4147-A177-3AD203B41FA5}">
                      <a16:colId xmlns:a16="http://schemas.microsoft.com/office/drawing/2014/main" val="3488701734"/>
                    </a:ext>
                  </a:extLst>
                </a:gridCol>
              </a:tblGrid>
              <a:tr h="310856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Stoten?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098395"/>
                  </a:ext>
                </a:extLst>
              </a:tr>
              <a:tr h="310856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P(yes)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P(no)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963548"/>
                  </a:ext>
                </a:extLst>
              </a:tr>
              <a:tr h="310856">
                <a:tc rowSpan="2">
                  <a:txBody>
                    <a:bodyPr/>
                    <a:lstStyle/>
                    <a:p>
                      <a:r>
                        <a:rPr lang="en-US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893280"/>
                  </a:ext>
                </a:extLst>
              </a:tr>
              <a:tr h="31085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0560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7184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85363-C99D-E43C-587E-D963E22AF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1FA0FE-5C6B-BD07-919D-FE605B961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437" y="0"/>
            <a:ext cx="9493126" cy="685800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D235D5-77F1-058A-B586-018E8DA4D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67725"/>
              </p:ext>
            </p:extLst>
          </p:nvPr>
        </p:nvGraphicFramePr>
        <p:xfrm>
          <a:off x="8098098" y="1583473"/>
          <a:ext cx="3805664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1416">
                  <a:extLst>
                    <a:ext uri="{9D8B030D-6E8A-4147-A177-3AD203B41FA5}">
                      <a16:colId xmlns:a16="http://schemas.microsoft.com/office/drawing/2014/main" val="2713138415"/>
                    </a:ext>
                  </a:extLst>
                </a:gridCol>
                <a:gridCol w="951416">
                  <a:extLst>
                    <a:ext uri="{9D8B030D-6E8A-4147-A177-3AD203B41FA5}">
                      <a16:colId xmlns:a16="http://schemas.microsoft.com/office/drawing/2014/main" val="2860632065"/>
                    </a:ext>
                  </a:extLst>
                </a:gridCol>
                <a:gridCol w="951416">
                  <a:extLst>
                    <a:ext uri="{9D8B030D-6E8A-4147-A177-3AD203B41FA5}">
                      <a16:colId xmlns:a16="http://schemas.microsoft.com/office/drawing/2014/main" val="306112799"/>
                    </a:ext>
                  </a:extLst>
                </a:gridCol>
                <a:gridCol w="951416">
                  <a:extLst>
                    <a:ext uri="{9D8B030D-6E8A-4147-A177-3AD203B41FA5}">
                      <a16:colId xmlns:a16="http://schemas.microsoft.com/office/drawing/2014/main" val="3488701734"/>
                    </a:ext>
                  </a:extLst>
                </a:gridCol>
              </a:tblGrid>
              <a:tr h="310856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Stoten?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098395"/>
                  </a:ext>
                </a:extLst>
              </a:tr>
              <a:tr h="310856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P(yes)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P(no)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963548"/>
                  </a:ext>
                </a:extLst>
              </a:tr>
              <a:tr h="310856">
                <a:tc rowSpan="2">
                  <a:txBody>
                    <a:bodyPr/>
                    <a:lstStyle/>
                    <a:p>
                      <a:r>
                        <a:rPr lang="en-US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893280"/>
                  </a:ext>
                </a:extLst>
              </a:tr>
              <a:tr h="31085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0560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3312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F31D6-9E9D-B721-AEBD-2724C33EC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F2C94A-6855-6071-40E9-E9792C43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921" y="100361"/>
            <a:ext cx="666949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C715FD-E640-2E28-596C-24F3835FA0DA}"/>
              </a:ext>
            </a:extLst>
          </p:cNvPr>
          <p:cNvSpPr txBox="1"/>
          <p:nvPr/>
        </p:nvSpPr>
        <p:spPr>
          <a:xfrm>
            <a:off x="8441473" y="3674327"/>
            <a:ext cx="306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1 for avoid zero frequency</a:t>
            </a:r>
          </a:p>
        </p:txBody>
      </p:sp>
    </p:spTree>
    <p:extLst>
      <p:ext uri="{BB962C8B-B14F-4D97-AF65-F5344CB8AC3E}">
        <p14:creationId xmlns:p14="http://schemas.microsoft.com/office/powerpoint/2010/main" val="1218703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A1ABD-63C4-F97A-B8CD-FE40A59C0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4820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D443E-6B40-9A16-2DFB-A1BB36BF5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FDE84A-34B1-9FB8-DA18-26581E8A9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38" y="0"/>
            <a:ext cx="9004820" cy="55644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D6CC94-606D-FC8E-BF94-8081138FD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0199" y="2391936"/>
            <a:ext cx="3096458" cy="338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15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17D96-4170-1A51-DE70-CF1D69DC9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15519F-2799-C5EE-D5FD-F8746F73D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975"/>
            <a:ext cx="12192000" cy="654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3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0A5ED-7ED5-1FBA-2F55-75DFAD39F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5B5341-A4D1-55F7-44D1-83BDF6CD7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511" y="0"/>
            <a:ext cx="7094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05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FB1B0-65D6-127A-CD02-2B7152EFD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9C6EF4-FAEB-A0A9-B991-F3AAE197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102" y="0"/>
            <a:ext cx="89497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57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3BD30-6C05-6A6D-8BAD-E0160E779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B625C6-5073-41D1-5D5D-BA23B3B5F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" y="211208"/>
            <a:ext cx="12192000" cy="643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02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8A3B8-0F6F-B7C8-140D-833CECEBC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B9A4AB-69B4-C0BC-65D3-B1EC7F7F0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878" y="0"/>
            <a:ext cx="93602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83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03AE1-CB56-0946-1F1A-39EEB0204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DC592E-F191-B1E7-A827-6B64523BF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294" y="0"/>
            <a:ext cx="84274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03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D6337-DD46-44EE-A063-8D56261E1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B64333-DECD-EAA6-18D5-7538CB5EF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" y="0"/>
            <a:ext cx="120872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35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1282</TotalTime>
  <Words>40</Words>
  <Application>Microsoft Office PowerPoint</Application>
  <PresentationFormat>Widescreen</PresentationFormat>
  <Paragraphs>21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Suresh Subramani</dc:creator>
  <cp:lastModifiedBy>Suresh Subramani</cp:lastModifiedBy>
  <cp:revision>8</cp:revision>
  <dcterms:created xsi:type="dcterms:W3CDTF">2025-09-08T05:48:15Z</dcterms:created>
  <dcterms:modified xsi:type="dcterms:W3CDTF">2025-09-09T04:14:50Z</dcterms:modified>
</cp:coreProperties>
</file>